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EFE246CC-63B4-47CB-B6DB-6EC0586C5990}"/>
    <pc:docChg chg="custSel modSld">
      <pc:chgData name="Charley Taylor" userId="de56b428-a40d-4062-8f08-b512dbf4da8a" providerId="ADAL" clId="{EFE246CC-63B4-47CB-B6DB-6EC0586C5990}" dt="2021-07-12T10:33:24.864" v="23" actId="20577"/>
      <pc:docMkLst>
        <pc:docMk/>
      </pc:docMkLst>
      <pc:sldChg chg="modSp mod">
        <pc:chgData name="Charley Taylor" userId="de56b428-a40d-4062-8f08-b512dbf4da8a" providerId="ADAL" clId="{EFE246CC-63B4-47CB-B6DB-6EC0586C5990}" dt="2021-07-12T10:33:24.864" v="2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EFE246CC-63B4-47CB-B6DB-6EC0586C5990}" dt="2021-07-12T10:33:24.864" v="2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Helios Roller Shades, metal chain</a:t>
            </a:r>
          </a:p>
          <a:p>
            <a:pPr marL="0" indent="0">
              <a:buNone/>
            </a:pP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</a:t>
            </a:r>
            <a:r>
              <a:rPr lang="en-GB" sz="1200" dirty="0">
                <a:latin typeface="Montserrat Light" panose="00000400000000000000" pitchFamily="50" charset="0"/>
              </a:rPr>
              <a:t>on 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Manual metal ball chain operation – to comply with standard BS EN 13120 child safety standard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 	-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4.0mW, 4.0mD; 16m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B7C4D4-A03F-4FEE-94E4-B07DBEA4C5F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CC3F36-678E-4F4F-8C83-21E5D585CD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194A61B-74BF-4DFC-81C5-6D83ACE54F5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140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8</cp:revision>
  <dcterms:created xsi:type="dcterms:W3CDTF">2019-04-02T08:41:57Z</dcterms:created>
  <dcterms:modified xsi:type="dcterms:W3CDTF">2021-07-12T10:33:26Z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