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B7413111-0E7B-4991-96E8-247604CCDFE0}"/>
    <pc:docChg chg="custSel modSld">
      <pc:chgData name="Charley Taylor" userId="de56b428-a40d-4062-8f08-b512dbf4da8a" providerId="ADAL" clId="{B7413111-0E7B-4991-96E8-247604CCDFE0}" dt="2021-07-12T10:32:00.128" v="13" actId="20577"/>
      <pc:docMkLst>
        <pc:docMk/>
      </pc:docMkLst>
      <pc:sldChg chg="modSp mod">
        <pc:chgData name="Charley Taylor" userId="de56b428-a40d-4062-8f08-b512dbf4da8a" providerId="ADAL" clId="{B7413111-0E7B-4991-96E8-247604CCDFE0}" dt="2021-07-12T10:32:00.128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B7413111-0E7B-4991-96E8-247604CCDFE0}" dt="2021-07-12T10:32:00.128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Helios Roller Shades, 240V motorised</a:t>
            </a:r>
          </a:p>
          <a:p>
            <a:pPr marL="0" indent="0">
              <a:buNone/>
            </a:pP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Motorised Somfy 240V Radio motor 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 	-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4.0mW, 4.0mD; 16m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C28620C-CCFA-45C2-B78F-B7E4B785F8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59D2EB-BE22-416B-B68C-0EBC115485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C15C6C-4F06-4DA2-AF6D-3AC897F46B4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141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9</cp:revision>
  <dcterms:created xsi:type="dcterms:W3CDTF">2019-04-02T08:41:57Z</dcterms:created>
  <dcterms:modified xsi:type="dcterms:W3CDTF">2021-07-12T10:32:02Z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