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0885A320-6D23-49CB-A518-356079D3F32A}"/>
    <pc:docChg chg="custSel modSld">
      <pc:chgData name="Charley Taylor" userId="de56b428-a40d-4062-8f08-b512dbf4da8a" providerId="ADAL" clId="{0885A320-6D23-49CB-A518-356079D3F32A}" dt="2021-07-12T10:32:18.535" v="13" actId="20577"/>
      <pc:docMkLst>
        <pc:docMk/>
      </pc:docMkLst>
      <pc:sldChg chg="modSp mod">
        <pc:chgData name="Charley Taylor" userId="de56b428-a40d-4062-8f08-b512dbf4da8a" providerId="ADAL" clId="{0885A320-6D23-49CB-A518-356079D3F32A}" dt="2021-07-12T10:32:18.535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0885A320-6D23-49CB-A518-356079D3F32A}" dt="2021-07-12T10:32:18.535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Helios Roller Shades, 240V motorised, coupled</a:t>
            </a:r>
            <a:endParaRPr lang="en-GB" sz="2000" dirty="0">
              <a:latin typeface="Arboria Bold" panose="02000506020000020004" pitchFamily="50" charset="0"/>
            </a:endParaRP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Harry Doling 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coupled roller blind system with multiple tubes linked through intermediate brackets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motor, slave &amp; drive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 </a:t>
            </a:r>
            <a:r>
              <a:rPr lang="en-GB" sz="12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 	- 20mm diameter aluminium hembar - RAL 9016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4.0mD; 16m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A833D3-06B4-4B86-98DD-44FCFD05F9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3BFA72-C1E4-4903-9AB9-347CA20FD4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3DA71F-F003-49AD-8F45-27629B70A09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155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14</cp:revision>
  <dcterms:created xsi:type="dcterms:W3CDTF">2019-04-02T08:41:57Z</dcterms:created>
  <dcterms:modified xsi:type="dcterms:W3CDTF">2021-07-12T10:32:26Z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