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62BADC05-61A8-4E0E-B9EA-B863EF22C4DC}"/>
    <pc:docChg chg="custSel modSld">
      <pc:chgData name="Charley Taylor" userId="de56b428-a40d-4062-8f08-b512dbf4da8a" providerId="ADAL" clId="{62BADC05-61A8-4E0E-B9EA-B863EF22C4DC}" dt="2021-07-12T10:32:52.690" v="23" actId="20577"/>
      <pc:docMkLst>
        <pc:docMk/>
      </pc:docMkLst>
      <pc:sldChg chg="modSp mod">
        <pc:chgData name="Charley Taylor" userId="de56b428-a40d-4062-8f08-b512dbf4da8a" providerId="ADAL" clId="{62BADC05-61A8-4E0E-B9EA-B863EF22C4DC}" dt="2021-07-12T10:32:52.690" v="23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62BADC05-61A8-4E0E-B9EA-B863EF22C4DC}" dt="2021-07-12T10:32:52.690" v="23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Helios Roller Shades, fixed crank</a:t>
            </a:r>
          </a:p>
          <a:p>
            <a:pPr marL="0" indent="0">
              <a:buNone/>
            </a:pPr>
            <a:endParaRPr lang="en-GB" sz="2000" dirty="0">
              <a:latin typeface="Arboria Bold" panose="02000506020000020004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</a:t>
            </a:r>
            <a:r>
              <a:rPr lang="en-GB" sz="1200">
                <a:latin typeface="Montserrat Light" panose="00000400000000000000" pitchFamily="50" charset="0"/>
              </a:rPr>
              <a:t>Call Harry Doling </a:t>
            </a:r>
            <a:r>
              <a:rPr lang="en-GB" sz="1200" dirty="0">
                <a:latin typeface="Montserrat Light" panose="00000400000000000000" pitchFamily="50" charset="0"/>
              </a:rPr>
              <a:t>on 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roller blind system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Fixed crank handle - inherently complies with standard BS EN 13120 child safety standard.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 </a:t>
            </a:r>
            <a:r>
              <a:rPr lang="en-GB" sz="1200" dirty="0">
                <a:latin typeface="Montserrat Light" panose="00000400000000000000" pitchFamily="50" charset="0"/>
              </a:rPr>
              <a:t>White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 	-  </a:t>
            </a:r>
            <a:r>
              <a:rPr lang="en-GB" sz="1200" dirty="0">
                <a:latin typeface="Montserrat Light" panose="00000400000000000000" pitchFamily="50" charset="0"/>
              </a:rPr>
              <a:t>20mm diameter aluminium hembar -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4.0mW, 4.0mD; 16m</a:t>
            </a:r>
            <a:r>
              <a:rPr lang="fr-FR" sz="1200" baseline="30000" dirty="0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12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9E9407A-A00F-4092-9274-198923562C1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59B2CF9-1A19-4843-BEC2-EDA7CCFF9A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6A2B629-031E-4A22-8F1B-E007AB19AA8E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139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11</cp:revision>
  <dcterms:created xsi:type="dcterms:W3CDTF">2019-04-02T08:41:57Z</dcterms:created>
  <dcterms:modified xsi:type="dcterms:W3CDTF">2021-07-12T10:32:54Z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