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FDBDB9D2-7372-40AB-81C3-BAFB53E4515C}"/>
    <pc:docChg chg="custSel modSld">
      <pc:chgData name="Charley Taylor" userId="de56b428-a40d-4062-8f08-b512dbf4da8a" providerId="ADAL" clId="{FDBDB9D2-7372-40AB-81C3-BAFB53E4515C}" dt="2021-07-12T10:31:06.789" v="23" actId="20577"/>
      <pc:docMkLst>
        <pc:docMk/>
      </pc:docMkLst>
      <pc:sldChg chg="modSp mod">
        <pc:chgData name="Charley Taylor" userId="de56b428-a40d-4062-8f08-b512dbf4da8a" providerId="ADAL" clId="{FDBDB9D2-7372-40AB-81C3-BAFB53E4515C}" dt="2021-07-12T10:31:06.789" v="2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FDBDB9D2-7372-40AB-81C3-BAFB53E4515C}" dt="2021-07-12T10:31:06.789" v="2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 with cassette, fixed crank</a:t>
            </a: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</a:t>
            </a:r>
            <a:r>
              <a:rPr lang="en-GB" sz="1200">
                <a:latin typeface="Montserrat Light" panose="00000400000000000000" pitchFamily="50" charset="0"/>
              </a:rPr>
              <a:t>Call Harry Doling </a:t>
            </a:r>
            <a:r>
              <a:rPr lang="en-GB" sz="12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with cassette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the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92.5mm x 100mm square cassette headbox –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4.0mD; 16m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9B7DD2-4C24-4C16-8900-26DEB76563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740CD1-A1F1-428D-9EC3-288E8154BC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1AAF8D-99EE-489C-8F8A-409EE85962A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153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12</cp:revision>
  <dcterms:created xsi:type="dcterms:W3CDTF">2019-04-02T08:41:57Z</dcterms:created>
  <dcterms:modified xsi:type="dcterms:W3CDTF">2021-07-12T10:31:09Z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