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0A7F6AFE-E697-4DFD-9472-E2A24B72688D}"/>
    <pc:docChg chg="custSel modSld">
      <pc:chgData name="Charley Taylor" userId="de56b428-a40d-4062-8f08-b512dbf4da8a" providerId="ADAL" clId="{0A7F6AFE-E697-4DFD-9472-E2A24B72688D}" dt="2021-07-12T10:44:21.610" v="13" actId="20577"/>
      <pc:docMkLst>
        <pc:docMk/>
      </pc:docMkLst>
      <pc:sldChg chg="modSp mod">
        <pc:chgData name="Charley Taylor" userId="de56b428-a40d-4062-8f08-b512dbf4da8a" providerId="ADAL" clId="{0A7F6AFE-E697-4DFD-9472-E2A24B72688D}" dt="2021-07-12T10:44:21.610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0A7F6AFE-E697-4DFD-9472-E2A24B72688D}" dt="2021-07-12T10:44:21.610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 Roller Shades, 240V motorised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full cassette and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white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56mm x 24mm aluminium white side channel with dual brush strip for excellent light exclusion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3.6mD; 14m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89ED70-86C7-4CEB-944E-D471502F8A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C46E1A-54C6-4F5F-A042-FCACCF7D61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9D8FF3-0FA9-4D67-8472-1BF38B2D5AD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174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19</cp:revision>
  <dcterms:created xsi:type="dcterms:W3CDTF">2019-04-02T08:41:57Z</dcterms:created>
  <dcterms:modified xsi:type="dcterms:W3CDTF">2021-07-12T10:44:24Z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