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54CF3F95-B3F7-4551-8327-2EF22A7C6B50}"/>
    <pc:docChg chg="custSel modSld">
      <pc:chgData name="Charley Taylor" userId="de56b428-a40d-4062-8f08-b512dbf4da8a" providerId="ADAL" clId="{54CF3F95-B3F7-4551-8327-2EF22A7C6B50}" dt="2021-07-12T10:44:42.488" v="13" actId="20577"/>
      <pc:docMkLst>
        <pc:docMk/>
      </pc:docMkLst>
      <pc:sldChg chg="modSp mod">
        <pc:chgData name="Charley Taylor" userId="de56b428-a40d-4062-8f08-b512dbf4da8a" providerId="ADAL" clId="{54CF3F95-B3F7-4551-8327-2EF22A7C6B50}" dt="2021-07-12T10:44:42.488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54CF3F95-B3F7-4551-8327-2EF22A7C6B50}" dt="2021-07-12T10:44:42.488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 Roller Shades, detachable crank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full cassette and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Magnetic detachable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white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56mm x 24mm aluminium white side channel with dual brush strip for excellent light exclusion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3.6mD; 14m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9801218-4F0B-4148-B7CB-6342DEF863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B8FE05-48E1-42D2-A912-F9B2047864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5E6077-F45C-4A75-9AC1-9B45501638D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173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17</cp:revision>
  <dcterms:created xsi:type="dcterms:W3CDTF">2019-04-02T08:41:57Z</dcterms:created>
  <dcterms:modified xsi:type="dcterms:W3CDTF">2021-07-12T10:44:45Z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