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D7A9CDB9-8603-43E0-8180-46EF45CA3A89}"/>
    <pc:docChg chg="custSel modSld">
      <pc:chgData name="Charley Taylor" userId="de56b428-a40d-4062-8f08-b512dbf4da8a" providerId="ADAL" clId="{D7A9CDB9-8603-43E0-8180-46EF45CA3A89}" dt="2021-07-12T10:45:32.649" v="13" actId="27636"/>
      <pc:docMkLst>
        <pc:docMk/>
      </pc:docMkLst>
      <pc:sldChg chg="modSp mod">
        <pc:chgData name="Charley Taylor" userId="de56b428-a40d-4062-8f08-b512dbf4da8a" providerId="ADAL" clId="{D7A9CDB9-8603-43E0-8180-46EF45CA3A89}" dt="2021-07-12T10:45:32.649" v="13" actId="27636"/>
        <pc:sldMkLst>
          <pc:docMk/>
          <pc:sldMk cId="3346093680" sldId="257"/>
        </pc:sldMkLst>
        <pc:spChg chg="mod">
          <ac:chgData name="Charley Taylor" userId="de56b428-a40d-4062-8f08-b512dbf4da8a" providerId="ADAL" clId="{D7A9CDB9-8603-43E0-8180-46EF45CA3A89}" dt="2021-07-12T10:45:32.649" v="13" actId="27636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4"/>
            <a:ext cx="10515600" cy="46026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Kuro Roller Shades, metal chain</a:t>
            </a: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</a:t>
            </a:r>
            <a:r>
              <a:rPr lang="en-GB" sz="1200" dirty="0">
                <a:latin typeface="Montserrat Light" panose="00000400000000000000" pitchFamily="50" charset="0"/>
              </a:rPr>
              <a:t>on 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with full cassette and side channels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Manual metal ball chain operation – to comply with standard BS EN 13120 child safety standard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</a:t>
            </a:r>
            <a:r>
              <a:rPr lang="en-GB" sz="1200" dirty="0">
                <a:latin typeface="Montserrat Light" panose="00000400000000000000" pitchFamily="50" charset="0"/>
              </a:rPr>
              <a:t>White RAL 9016 or Black RAL 9005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93mm x 100mm Aluminium white cassette profile with front cover removeable within 100mm pocket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56mm x 24mm aluminium white side channel with dual brush strip for excellent light exclusion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3.5mW, 3.6mD; 10m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CFAFD7B-66FE-4ED4-8698-5AF9179655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6A402A-70BC-437B-9DD6-5F38559DC0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1C272D8-3601-4A5C-8BF2-91687B8B0C4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173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19</cp:revision>
  <dcterms:created xsi:type="dcterms:W3CDTF">2019-04-02T08:41:57Z</dcterms:created>
  <dcterms:modified xsi:type="dcterms:W3CDTF">2021-07-12T10:45:34Z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