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106D0676-9AAC-4253-B75F-0D77DA9BA209}"/>
    <pc:docChg chg="custSel modSld">
      <pc:chgData name="Charley Taylor" userId="de56b428-a40d-4062-8f08-b512dbf4da8a" providerId="ADAL" clId="{106D0676-9AAC-4253-B75F-0D77DA9BA209}" dt="2021-07-12T10:45:01.864" v="13" actId="20577"/>
      <pc:docMkLst>
        <pc:docMk/>
      </pc:docMkLst>
      <pc:sldChg chg="modSp mod">
        <pc:chgData name="Charley Taylor" userId="de56b428-a40d-4062-8f08-b512dbf4da8a" providerId="ADAL" clId="{106D0676-9AAC-4253-B75F-0D77DA9BA209}" dt="2021-07-12T10:45:01.864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106D0676-9AAC-4253-B75F-0D77DA9BA209}" dt="2021-07-12T10:45:01.864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 Roller Shades, fixed crank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full cassette and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white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56mm x 24mm aluminium white side channel with dual brush strip for excellent light exclusion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3.6mD; 14m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B1FF59-6A68-4E1C-B1F5-6E76AEF1CE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894196-B4F7-4845-824B-CBB1DB095A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87A684-44F1-43C1-998B-DCF05F365D8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172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18</cp:revision>
  <dcterms:created xsi:type="dcterms:W3CDTF">2019-04-02T08:41:57Z</dcterms:created>
  <dcterms:modified xsi:type="dcterms:W3CDTF">2021-07-12T10:45:06Z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