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2B2D25DA-A2D6-4BCB-BC57-0BB656FFAC9E}"/>
    <pc:docChg chg="custSel modSld">
      <pc:chgData name="Charley Taylor" userId="de56b428-a40d-4062-8f08-b512dbf4da8a" providerId="ADAL" clId="{2B2D25DA-A2D6-4BCB-BC57-0BB656FFAC9E}" dt="2021-07-12T10:42:57.122" v="3" actId="27636"/>
      <pc:docMkLst>
        <pc:docMk/>
      </pc:docMkLst>
      <pc:sldChg chg="modSp mod">
        <pc:chgData name="Charley Taylor" userId="de56b428-a40d-4062-8f08-b512dbf4da8a" providerId="ADAL" clId="{2B2D25DA-A2D6-4BCB-BC57-0BB656FFAC9E}" dt="2021-07-12T10:42:57.122" v="3" actId="27636"/>
        <pc:sldMkLst>
          <pc:docMk/>
          <pc:sldMk cId="3346093680" sldId="257"/>
        </pc:sldMkLst>
        <pc:spChg chg="mod">
          <ac:chgData name="Charley Taylor" userId="de56b428-a40d-4062-8f08-b512dbf4da8a" providerId="ADAL" clId="{2B2D25DA-A2D6-4BCB-BC57-0BB656FFAC9E}" dt="2021-07-12T10:42:57.122" v="3" actId="27636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  <pc:docChgLst>
    <pc:chgData name="Chad Pillar" userId="d9071051-71fb-48db-868a-166ddccc2cf8" providerId="ADAL" clId="{1322EA26-0DDA-43D4-9E98-B04F2A76C373}"/>
    <pc:docChg chg="undo redo custSel modSld">
      <pc:chgData name="Chad Pillar" userId="d9071051-71fb-48db-868a-166ddccc2cf8" providerId="ADAL" clId="{1322EA26-0DDA-43D4-9E98-B04F2A76C373}" dt="2021-05-24T10:31:39.849" v="476" actId="6549"/>
      <pc:docMkLst>
        <pc:docMk/>
      </pc:docMkLst>
      <pc:sldChg chg="modSp mod">
        <pc:chgData name="Chad Pillar" userId="d9071051-71fb-48db-868a-166ddccc2cf8" providerId="ADAL" clId="{1322EA26-0DDA-43D4-9E98-B04F2A76C373}" dt="2021-05-24T10:31:39.849" v="476" actId="6549"/>
        <pc:sldMkLst>
          <pc:docMk/>
          <pc:sldMk cId="3346093680" sldId="257"/>
        </pc:sldMkLst>
        <pc:spChg chg="mod">
          <ac:chgData name="Chad Pillar" userId="d9071051-71fb-48db-868a-166ddccc2cf8" providerId="ADAL" clId="{1322EA26-0DDA-43D4-9E98-B04F2A76C373}" dt="2021-05-24T10:31:39.849" v="476" actId="6549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harry@umbrashading.co.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739718" cy="517017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Roller Blinds, metal chain 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Manufacturer |  </a:t>
            </a:r>
            <a:r>
              <a:rPr lang="en-GB" sz="14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Web</a:t>
            </a:r>
            <a:r>
              <a:rPr lang="en-GB" sz="14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Tel</a:t>
            </a:r>
            <a:r>
              <a:rPr lang="en-GB" sz="1400" dirty="0">
                <a:latin typeface="Montserrat Light" panose="00000400000000000000" pitchFamily="50" charset="0"/>
              </a:rPr>
              <a:t> </a:t>
            </a:r>
            <a:r>
              <a:rPr lang="en-GB" sz="1400" b="1" dirty="0">
                <a:latin typeface="Montserrat Light" panose="00000400000000000000" pitchFamily="50" charset="0"/>
              </a:rPr>
              <a:t>|</a:t>
            </a:r>
            <a:r>
              <a:rPr lang="en-GB" sz="14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Install</a:t>
            </a:r>
            <a:r>
              <a:rPr lang="en-GB" sz="1400" dirty="0">
                <a:latin typeface="Montserrat Light" panose="00000400000000000000" pitchFamily="50" charset="0"/>
              </a:rPr>
              <a:t> </a:t>
            </a:r>
            <a:r>
              <a:rPr lang="en-GB" sz="1400" b="1" dirty="0">
                <a:latin typeface="Montserrat Light" panose="00000400000000000000" pitchFamily="50" charset="0"/>
              </a:rPr>
              <a:t>| </a:t>
            </a:r>
            <a:r>
              <a:rPr lang="en-GB" sz="1400" dirty="0">
                <a:latin typeface="Montserrat Light" panose="00000400000000000000" pitchFamily="50" charset="0"/>
              </a:rPr>
              <a:t>Products to be installed by Umbra approved installers only.  Contact Harry Doling on 01792 562015 / </a:t>
            </a:r>
            <a:r>
              <a:rPr lang="en-GB" sz="1400" dirty="0">
                <a:latin typeface="Montserrat Light" panose="00000400000000000000" pitchFamily="50" charset="0"/>
                <a:hlinkClick r:id="rId2"/>
              </a:rPr>
              <a:t>harry@umbrashading.co.uk</a:t>
            </a:r>
            <a:r>
              <a:rPr lang="en-GB" sz="1400" dirty="0">
                <a:latin typeface="Montserrat Light" panose="00000400000000000000" pitchFamily="50" charset="0"/>
              </a:rPr>
              <a:t> to get the details for your approved installer.</a:t>
            </a:r>
          </a:p>
          <a:p>
            <a:pPr marL="0" indent="0">
              <a:buNone/>
            </a:pPr>
            <a:endParaRPr lang="en-GB" sz="14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Item Name | Blackout Manual Blinds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Size | </a:t>
            </a:r>
            <a:r>
              <a:rPr lang="en-GB" sz="1400" dirty="0">
                <a:latin typeface="Montserrat Light" panose="00000400000000000000" pitchFamily="50" charset="0"/>
              </a:rPr>
              <a:t> TBC, subject to site specific variants</a:t>
            </a:r>
            <a:endParaRPr lang="fr-FR" sz="14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Blind System | </a:t>
            </a:r>
            <a:r>
              <a:rPr lang="en-GB" sz="1400" dirty="0" err="1">
                <a:latin typeface="Montserrat Medium" panose="00000600000000000000" pitchFamily="50" charset="0"/>
              </a:rPr>
              <a:t>KuroLok</a:t>
            </a:r>
            <a:r>
              <a:rPr lang="en-GB" sz="1400" dirty="0">
                <a:latin typeface="Montserrat Medium" panose="00000600000000000000" pitchFamily="50" charset="0"/>
              </a:rPr>
              <a:t> </a:t>
            </a:r>
            <a:r>
              <a:rPr lang="en-GB" sz="1400" dirty="0">
                <a:latin typeface="Montserrat Light" panose="00000400000000000000" pitchFamily="50" charset="0"/>
              </a:rPr>
              <a:t>heavy duty blackout blind system with zipped edge fabric retention in side channels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	Profile Sizing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	- </a:t>
            </a:r>
            <a:r>
              <a:rPr lang="en-GB" sz="1400" dirty="0">
                <a:latin typeface="Montserrat Light" panose="00000400000000000000" pitchFamily="50" charset="0"/>
              </a:rPr>
              <a:t>93mm x 100mm aluminium headbox profile (front cover removeable within 100mm pocket)</a:t>
            </a:r>
          </a:p>
          <a:p>
            <a:pPr marL="0" indent="0">
              <a:buNone/>
            </a:pPr>
            <a:r>
              <a:rPr lang="en-GB" sz="1400" dirty="0">
                <a:latin typeface="Montserrat Light" panose="00000400000000000000" pitchFamily="50" charset="0"/>
              </a:rPr>
              <a:t>	</a:t>
            </a:r>
            <a:r>
              <a:rPr lang="en-GB" sz="1400" dirty="0">
                <a:latin typeface="Montserrat Medium" panose="00000600000000000000" pitchFamily="50" charset="0"/>
              </a:rPr>
              <a:t>- </a:t>
            </a:r>
            <a:r>
              <a:rPr lang="en-GB" sz="1400" dirty="0">
                <a:latin typeface="Montserrat Light" panose="00000400000000000000" pitchFamily="50" charset="0"/>
              </a:rPr>
              <a:t>35mm x 24mm Slim aluminium side channel with zip fabric retention functionality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Operation | </a:t>
            </a:r>
            <a:r>
              <a:rPr lang="en-GB" sz="1400" dirty="0">
                <a:latin typeface="Montserrat Light" panose="00000400000000000000" pitchFamily="50" charset="0"/>
              </a:rPr>
              <a:t>Manual metal ball chain operation – to comply with standard BS EN 13120 child safety standard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Hardware colour | </a:t>
            </a:r>
            <a:r>
              <a:rPr lang="en-GB" sz="1400" dirty="0">
                <a:latin typeface="Montserrat Light" panose="00000400000000000000" pitchFamily="50" charset="0"/>
              </a:rPr>
              <a:t>White RAL 9016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Blind Fabric | </a:t>
            </a:r>
            <a:r>
              <a:rPr lang="en-GB" sz="1400" dirty="0">
                <a:latin typeface="Montserrat Light" panose="00000400000000000000" pitchFamily="50" charset="0"/>
              </a:rPr>
              <a:t> Spectrum 1015 blackout material for room darkening</a:t>
            </a:r>
          </a:p>
          <a:p>
            <a:pPr marL="0" indent="0">
              <a:buNone/>
            </a:pPr>
            <a:r>
              <a:rPr lang="en-GB" sz="1400" dirty="0">
                <a:latin typeface="Montserrat Light" panose="00000400000000000000" pitchFamily="50" charset="0"/>
              </a:rPr>
              <a:t>	Composition: 3 Ply PVC + 1 Ply Fibreglass</a:t>
            </a:r>
          </a:p>
          <a:p>
            <a:pPr marL="0" indent="0">
              <a:buNone/>
            </a:pPr>
            <a:r>
              <a:rPr lang="en-GB" sz="1400" dirty="0">
                <a:latin typeface="Montserrat Light" panose="00000400000000000000" pitchFamily="50" charset="0"/>
              </a:rPr>
              <a:t>	Weight: 557g/m2</a:t>
            </a:r>
          </a:p>
          <a:p>
            <a:pPr marL="0" indent="0">
              <a:buNone/>
            </a:pPr>
            <a:r>
              <a:rPr lang="en-GB" sz="1400" dirty="0">
                <a:latin typeface="Montserrat Light" panose="00000400000000000000" pitchFamily="50" charset="0"/>
              </a:rPr>
              <a:t>	Thickness: 0.36mm</a:t>
            </a:r>
          </a:p>
          <a:p>
            <a:pPr marL="0" indent="0">
              <a:buNone/>
            </a:pPr>
            <a:r>
              <a:rPr lang="en-GB" sz="1400" dirty="0">
                <a:latin typeface="Montserrat Light" panose="00000400000000000000" pitchFamily="50" charset="0"/>
              </a:rPr>
              <a:t>	Flame Retardancy: NFPA701 (USA), M2 (France), BS5867-2:2008 Type B (British)</a:t>
            </a:r>
          </a:p>
          <a:p>
            <a:pPr marL="0" indent="0">
              <a:buNone/>
            </a:pPr>
            <a:r>
              <a:rPr lang="en-GB" sz="1400" dirty="0">
                <a:latin typeface="Montserrat Medium" panose="00000600000000000000" pitchFamily="50" charset="0"/>
              </a:rPr>
              <a:t>Warranty | </a:t>
            </a:r>
            <a:r>
              <a:rPr lang="en-GB" sz="1400" dirty="0">
                <a:latin typeface="Arboria Light" panose="02000506020000020004" pitchFamily="50" charset="0"/>
              </a:rPr>
              <a:t>12</a:t>
            </a:r>
            <a:r>
              <a:rPr lang="en-GB" sz="14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8EEADA-4A1C-416C-966D-B9176ED66B4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1839D0-40D5-4014-84B7-9199806E888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B44398D-1ECB-4F21-B7C1-0517A9FD47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202</Words>
  <Application>Microsoft Office PowerPoint</Application>
  <PresentationFormat>Widescreen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20</cp:revision>
  <dcterms:created xsi:type="dcterms:W3CDTF">2019-04-02T08:41:57Z</dcterms:created>
  <dcterms:modified xsi:type="dcterms:W3CDTF">2021-07-12T10:43:02Z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