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9581C4F2-4F52-48A3-8E6D-3610434FF54E}"/>
    <pc:docChg chg="custSel modSld">
      <pc:chgData name="Charley Taylor" userId="de56b428-a40d-4062-8f08-b512dbf4da8a" providerId="ADAL" clId="{9581C4F2-4F52-48A3-8E6D-3610434FF54E}" dt="2021-07-12T10:41:04.688" v="13" actId="20577"/>
      <pc:docMkLst>
        <pc:docMk/>
      </pc:docMkLst>
      <pc:sldChg chg="modSp mod">
        <pc:chgData name="Charley Taylor" userId="de56b428-a40d-4062-8f08-b512dbf4da8a" providerId="ADAL" clId="{9581C4F2-4F52-48A3-8E6D-3610434FF54E}" dt="2021-07-12T10:41:04.688" v="13" actId="20577"/>
        <pc:sldMkLst>
          <pc:docMk/>
          <pc:sldMk cId="3346093680" sldId="257"/>
        </pc:sldMkLst>
        <pc:spChg chg="mod">
          <ac:chgData name="Charley Taylor" userId="de56b428-a40d-4062-8f08-b512dbf4da8a" providerId="ADAL" clId="{9581C4F2-4F52-48A3-8E6D-3610434FF54E}" dt="2021-07-12T10:41:04.688" v="13" actId="20577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Roller Shades, 240V motorised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on </a:t>
            </a:r>
            <a:r>
              <a:rPr lang="en-GB" sz="1200" dirty="0">
                <a:latin typeface="Montserrat Light" panose="00000400000000000000" pitchFamily="50" charset="0"/>
              </a:rPr>
              <a:t>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cassetted roller blind system with zipped edge fabric retention in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Motorised Somfy 240V Radio motor 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</a:t>
            </a:r>
            <a:r>
              <a:rPr lang="fr-FR" sz="1200" dirty="0" err="1">
                <a:latin typeface="Montserrat Light" panose="00000400000000000000" pitchFamily="50" charset="0"/>
              </a:rPr>
              <a:t>4.0mW</a:t>
            </a:r>
            <a:r>
              <a:rPr lang="fr-FR" sz="1200" dirty="0">
                <a:latin typeface="Montserrat Light" panose="00000400000000000000" pitchFamily="50" charset="0"/>
              </a:rPr>
              <a:t>, </a:t>
            </a:r>
            <a:r>
              <a:rPr lang="fr-FR" sz="1200" dirty="0" err="1">
                <a:latin typeface="Montserrat Light" panose="00000400000000000000" pitchFamily="50" charset="0"/>
              </a:rPr>
              <a:t>6.0mD</a:t>
            </a:r>
            <a:r>
              <a:rPr lang="fr-FR" sz="1200" dirty="0">
                <a:latin typeface="Montserrat Light" panose="00000400000000000000" pitchFamily="50" charset="0"/>
              </a:rPr>
              <a:t>; </a:t>
            </a:r>
            <a:r>
              <a:rPr lang="fr-FR" sz="1200" dirty="0" err="1">
                <a:latin typeface="Montserrat Light" panose="00000400000000000000" pitchFamily="50" charset="0"/>
              </a:rPr>
              <a:t>24m</a:t>
            </a:r>
            <a:r>
              <a:rPr lang="fr-FR" sz="12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9342719-36F2-43D4-A0AA-AA8DDCA5F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99FFB5-7816-4AE8-8095-59CC5E7AEB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C30C01A-D506-4AA5-BC86-52C55D2919A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167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24</cp:revision>
  <dcterms:created xsi:type="dcterms:W3CDTF">2019-04-02T08:41:57Z</dcterms:created>
  <dcterms:modified xsi:type="dcterms:W3CDTF">2021-07-12T10:41:06Z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