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2A9E51-2A82-4B74-A75D-5B6D7370852F}" v="5" dt="2021-01-28T10:42:16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ry Doling" userId="d733a6f0-2c73-442c-a89c-3186c924bafb" providerId="ADAL" clId="{8F2A9E51-2A82-4B74-A75D-5B6D7370852F}"/>
    <pc:docChg chg="undo custSel addSld modSld">
      <pc:chgData name="Harry Doling" userId="d733a6f0-2c73-442c-a89c-3186c924bafb" providerId="ADAL" clId="{8F2A9E51-2A82-4B74-A75D-5B6D7370852F}" dt="2021-01-28T10:42:19.849" v="387" actId="1036"/>
      <pc:docMkLst>
        <pc:docMk/>
      </pc:docMkLst>
      <pc:sldChg chg="addSp modSp mod">
        <pc:chgData name="Harry Doling" userId="d733a6f0-2c73-442c-a89c-3186c924bafb" providerId="ADAL" clId="{8F2A9E51-2A82-4B74-A75D-5B6D7370852F}" dt="2021-01-28T10:42:19.849" v="387" actId="1036"/>
        <pc:sldMkLst>
          <pc:docMk/>
          <pc:sldMk cId="3346093680" sldId="257"/>
        </pc:sldMkLst>
        <pc:spChg chg="mod">
          <ac:chgData name="Harry Doling" userId="d733a6f0-2c73-442c-a89c-3186c924bafb" providerId="ADAL" clId="{8F2A9E51-2A82-4B74-A75D-5B6D7370852F}" dt="2021-01-28T10:42:19.849" v="387" actId="1036"/>
          <ac:spMkLst>
            <pc:docMk/>
            <pc:sldMk cId="3346093680" sldId="257"/>
            <ac:spMk id="2" creationId="{0D2050E4-15BA-49EA-94D7-FEF2F083E0FC}"/>
          </ac:spMkLst>
        </pc:spChg>
        <pc:spChg chg="mod">
          <ac:chgData name="Harry Doling" userId="d733a6f0-2c73-442c-a89c-3186c924bafb" providerId="ADAL" clId="{8F2A9E51-2A82-4B74-A75D-5B6D7370852F}" dt="2021-01-28T10:42:19.849" v="387" actId="1036"/>
          <ac:spMkLst>
            <pc:docMk/>
            <pc:sldMk cId="3346093680" sldId="257"/>
            <ac:spMk id="3" creationId="{97E4082B-7370-45EB-A496-9750E2112CDD}"/>
          </ac:spMkLst>
        </pc:spChg>
        <pc:spChg chg="add mod">
          <ac:chgData name="Harry Doling" userId="d733a6f0-2c73-442c-a89c-3186c924bafb" providerId="ADAL" clId="{8F2A9E51-2A82-4B74-A75D-5B6D7370852F}" dt="2021-01-28T10:42:16.939" v="380" actId="571"/>
          <ac:spMkLst>
            <pc:docMk/>
            <pc:sldMk cId="3346093680" sldId="257"/>
            <ac:spMk id="4" creationId="{43941D34-E313-4F14-817A-718D159FBE6D}"/>
          </ac:spMkLst>
        </pc:spChg>
        <pc:spChg chg="add mod">
          <ac:chgData name="Harry Doling" userId="d733a6f0-2c73-442c-a89c-3186c924bafb" providerId="ADAL" clId="{8F2A9E51-2A82-4B74-A75D-5B6D7370852F}" dt="2021-01-28T10:42:16.939" v="380" actId="571"/>
          <ac:spMkLst>
            <pc:docMk/>
            <pc:sldMk cId="3346093680" sldId="257"/>
            <ac:spMk id="5" creationId="{E1C00833-4D0F-4F9F-AC63-71E8A8F493E4}"/>
          </ac:spMkLst>
        </pc:spChg>
      </pc:sldChg>
      <pc:sldChg chg="modSp add mod">
        <pc:chgData name="Harry Doling" userId="d733a6f0-2c73-442c-a89c-3186c924bafb" providerId="ADAL" clId="{8F2A9E51-2A82-4B74-A75D-5B6D7370852F}" dt="2021-01-28T10:42:06.019" v="364" actId="1036"/>
        <pc:sldMkLst>
          <pc:docMk/>
          <pc:sldMk cId="198225549" sldId="258"/>
        </pc:sldMkLst>
        <pc:spChg chg="mod">
          <ac:chgData name="Harry Doling" userId="d733a6f0-2c73-442c-a89c-3186c924bafb" providerId="ADAL" clId="{8F2A9E51-2A82-4B74-A75D-5B6D7370852F}" dt="2021-01-28T10:42:06.019" v="364" actId="1036"/>
          <ac:spMkLst>
            <pc:docMk/>
            <pc:sldMk cId="198225549" sldId="258"/>
            <ac:spMk id="2" creationId="{0D2050E4-15BA-49EA-94D7-FEF2F083E0FC}"/>
          </ac:spMkLst>
        </pc:spChg>
        <pc:spChg chg="mod">
          <ac:chgData name="Harry Doling" userId="d733a6f0-2c73-442c-a89c-3186c924bafb" providerId="ADAL" clId="{8F2A9E51-2A82-4B74-A75D-5B6D7370852F}" dt="2021-01-28T10:42:06.019" v="364" actId="1036"/>
          <ac:spMkLst>
            <pc:docMk/>
            <pc:sldMk cId="198225549" sldId="258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28/01/2021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897"/>
            <a:ext cx="10515600" cy="1325563"/>
          </a:xfrm>
        </p:spPr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3476"/>
            <a:ext cx="10515600" cy="508688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Roller Shades, 24V motorised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GB" sz="1100" dirty="0">
              <a:latin typeface="Montserrat Medium" panose="00000600000000000000" pitchFamily="50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Manufacturer |  </a:t>
            </a:r>
            <a:r>
              <a:rPr lang="en-GB" sz="11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Web</a:t>
            </a:r>
            <a:r>
              <a:rPr lang="en-GB" sz="11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Tel</a:t>
            </a:r>
            <a:r>
              <a:rPr lang="en-GB" sz="1100" dirty="0">
                <a:latin typeface="Montserrat Light" panose="00000400000000000000" pitchFamily="50" charset="0"/>
              </a:rPr>
              <a:t> </a:t>
            </a:r>
            <a:r>
              <a:rPr lang="en-GB" sz="1100" b="1" dirty="0">
                <a:latin typeface="Montserrat Light" panose="00000400000000000000" pitchFamily="50" charset="0"/>
              </a:rPr>
              <a:t>|</a:t>
            </a:r>
            <a:r>
              <a:rPr lang="en-GB" sz="11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Install</a:t>
            </a:r>
            <a:r>
              <a:rPr lang="en-GB" sz="1100" dirty="0">
                <a:latin typeface="Montserrat Light" panose="00000400000000000000" pitchFamily="50" charset="0"/>
              </a:rPr>
              <a:t> </a:t>
            </a:r>
            <a:r>
              <a:rPr lang="en-GB" sz="1100" b="1" dirty="0">
                <a:latin typeface="Montserrat Light" panose="00000400000000000000" pitchFamily="50" charset="0"/>
              </a:rPr>
              <a:t>| </a:t>
            </a:r>
            <a:r>
              <a:rPr lang="en-GB" sz="1100" dirty="0">
                <a:latin typeface="Montserrat Light" panose="00000400000000000000" pitchFamily="50" charset="0"/>
              </a:rPr>
              <a:t>Products to be installed by Umbra approved installers only.  Call Harry Doling on 01792 562015 to get the details for your approved local installer.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GB" sz="1100" dirty="0">
              <a:latin typeface="Montserrat Light" panose="00000400000000000000" pitchFamily="50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Type | </a:t>
            </a:r>
            <a:r>
              <a:rPr lang="en-GB" sz="1100" dirty="0">
                <a:latin typeface="Montserrat Light" panose="00000400000000000000" pitchFamily="50" charset="0"/>
              </a:rPr>
              <a:t>Heavy duty cassetted roller blind system with zipped edge fabric retention in side channels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Operation | </a:t>
            </a:r>
            <a:r>
              <a:rPr lang="en-GB" sz="1100" dirty="0">
                <a:latin typeface="Montserrat Light" panose="00000400000000000000" pitchFamily="50" charset="0"/>
              </a:rPr>
              <a:t>Motorised </a:t>
            </a:r>
            <a:r>
              <a:rPr lang="en-GB" sz="1100" dirty="0" err="1">
                <a:latin typeface="Montserrat Light" panose="00000400000000000000" pitchFamily="50" charset="0"/>
              </a:rPr>
              <a:t>Somfy</a:t>
            </a:r>
            <a:r>
              <a:rPr lang="en-GB" sz="1100" dirty="0">
                <a:latin typeface="Montserrat Light" panose="00000400000000000000" pitchFamily="50" charset="0"/>
              </a:rPr>
              <a:t> 24V RS485 motor  - inherently complies with standard BS EN 13120 child safety standard.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Controls: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100" dirty="0" err="1">
                <a:latin typeface="Montserrat Light" panose="00000400000000000000" pitchFamily="50" charset="0"/>
              </a:rPr>
              <a:t>Somfy</a:t>
            </a:r>
            <a:r>
              <a:rPr lang="en-GB" sz="1100" dirty="0">
                <a:latin typeface="Montserrat Light" panose="00000400000000000000" pitchFamily="50" charset="0"/>
              </a:rPr>
              <a:t> </a:t>
            </a:r>
            <a:r>
              <a:rPr lang="en-GB" sz="1100" dirty="0" err="1">
                <a:latin typeface="Montserrat Light" panose="00000400000000000000" pitchFamily="50" charset="0"/>
              </a:rPr>
              <a:t>Animeo</a:t>
            </a:r>
            <a:r>
              <a:rPr lang="en-GB" sz="1100" dirty="0">
                <a:latin typeface="Montserrat Light" panose="00000400000000000000" pitchFamily="50" charset="0"/>
              </a:rPr>
              <a:t> IP RS485 controls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Lux meter on each elevation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Date and location specific dawn/dusk operation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No local override switches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Single local switch override for maintenance to be located in service riser or controls room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Remote off and on site control and monitoring for facilities management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Hardware colour | </a:t>
            </a:r>
            <a:r>
              <a:rPr lang="en-GB" sz="11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Fabric | </a:t>
            </a:r>
            <a:r>
              <a:rPr lang="en-GB" sz="1100" dirty="0">
                <a:latin typeface="Montserrat Light" panose="00000400000000000000" pitchFamily="50" charset="0"/>
              </a:rPr>
              <a:t>  Meridian light blocking fabric to prevent light leakage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Fabric finish/colour |  </a:t>
            </a:r>
            <a:r>
              <a:rPr lang="en-GB" sz="11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	- </a:t>
            </a:r>
            <a:r>
              <a:rPr lang="en-GB" sz="11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OR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	- 73mm x 80mm aluminium cassette profile with front cover removeable within 80mm pocket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	</a:t>
            </a:r>
            <a:r>
              <a:rPr lang="en-GB" sz="1100" dirty="0">
                <a:latin typeface="Montserrat Medium" panose="00000600000000000000" pitchFamily="50" charset="0"/>
              </a:rPr>
              <a:t>- </a:t>
            </a:r>
            <a:r>
              <a:rPr lang="en-GB" sz="11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Size | </a:t>
            </a:r>
            <a:r>
              <a:rPr lang="en-GB" sz="1100" dirty="0">
                <a:latin typeface="Montserrat Light" panose="00000400000000000000" pitchFamily="50" charset="0"/>
              </a:rPr>
              <a:t> TBC. </a:t>
            </a:r>
            <a:r>
              <a:rPr lang="fr-FR" sz="1100" dirty="0">
                <a:latin typeface="Montserrat Light" panose="00000400000000000000" pitchFamily="50" charset="0"/>
              </a:rPr>
              <a:t>[max </a:t>
            </a:r>
            <a:r>
              <a:rPr lang="fr-FR" sz="1100" dirty="0" err="1">
                <a:latin typeface="Montserrat Light" panose="00000400000000000000" pitchFamily="50" charset="0"/>
              </a:rPr>
              <a:t>4.0mW</a:t>
            </a:r>
            <a:r>
              <a:rPr lang="fr-FR" sz="1100" dirty="0">
                <a:latin typeface="Montserrat Light" panose="00000400000000000000" pitchFamily="50" charset="0"/>
              </a:rPr>
              <a:t>, </a:t>
            </a:r>
            <a:r>
              <a:rPr lang="fr-FR" sz="1100" dirty="0" err="1">
                <a:latin typeface="Montserrat Light" panose="00000400000000000000" pitchFamily="50" charset="0"/>
              </a:rPr>
              <a:t>6.0mD</a:t>
            </a:r>
            <a:r>
              <a:rPr lang="fr-FR" sz="1100" dirty="0">
                <a:latin typeface="Montserrat Light" panose="00000400000000000000" pitchFamily="50" charset="0"/>
              </a:rPr>
              <a:t>; </a:t>
            </a:r>
            <a:r>
              <a:rPr lang="fr-FR" sz="1100" dirty="0" err="1">
                <a:latin typeface="Montserrat Light" panose="00000400000000000000" pitchFamily="50" charset="0"/>
              </a:rPr>
              <a:t>24m</a:t>
            </a:r>
            <a:r>
              <a:rPr lang="fr-FR" sz="11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1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Warranty | </a:t>
            </a:r>
            <a:r>
              <a:rPr lang="en-GB" sz="1100" dirty="0">
                <a:latin typeface="Arboria Light" panose="02000506020000020004" pitchFamily="50" charset="0"/>
              </a:rPr>
              <a:t>12</a:t>
            </a:r>
            <a:r>
              <a:rPr lang="en-GB" sz="1100" dirty="0">
                <a:latin typeface="Montserrat Light" panose="00000400000000000000" pitchFamily="50" charset="0"/>
              </a:rPr>
              <a:t> years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sz="20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7976"/>
            <a:ext cx="10515600" cy="1325563"/>
          </a:xfrm>
        </p:spPr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5555"/>
            <a:ext cx="10515600" cy="5170171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6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</a:t>
            </a:r>
            <a:r>
              <a:rPr lang="en-GB" sz="1600" dirty="0" err="1">
                <a:solidFill>
                  <a:srgbClr val="7B7662"/>
                </a:solidFill>
                <a:latin typeface="Arboria Bold" panose="02000506020000020004" pitchFamily="50" charset="0"/>
              </a:rPr>
              <a:t>ExtraLok</a:t>
            </a:r>
            <a:r>
              <a:rPr lang="en-GB" sz="1600" dirty="0">
                <a:solidFill>
                  <a:srgbClr val="7B7662"/>
                </a:solidFill>
                <a:latin typeface="Arboria Bold" panose="02000506020000020004" pitchFamily="50" charset="0"/>
              </a:rPr>
              <a:t> Roller Shades, 24V motorised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GB" sz="1100" dirty="0">
              <a:latin typeface="Montserrat Medium" panose="00000600000000000000" pitchFamily="50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Manufacturer |  </a:t>
            </a:r>
            <a:r>
              <a:rPr lang="en-GB" sz="11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Web</a:t>
            </a:r>
            <a:r>
              <a:rPr lang="en-GB" sz="11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Tel</a:t>
            </a:r>
            <a:r>
              <a:rPr lang="en-GB" sz="1100" dirty="0">
                <a:latin typeface="Montserrat Light" panose="00000400000000000000" pitchFamily="50" charset="0"/>
              </a:rPr>
              <a:t> </a:t>
            </a:r>
            <a:r>
              <a:rPr lang="en-GB" sz="1100" b="1" dirty="0">
                <a:latin typeface="Montserrat Light" panose="00000400000000000000" pitchFamily="50" charset="0"/>
              </a:rPr>
              <a:t>|</a:t>
            </a:r>
            <a:r>
              <a:rPr lang="en-GB" sz="11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Install</a:t>
            </a:r>
            <a:r>
              <a:rPr lang="en-GB" sz="1100" dirty="0">
                <a:latin typeface="Montserrat Light" panose="00000400000000000000" pitchFamily="50" charset="0"/>
              </a:rPr>
              <a:t> </a:t>
            </a:r>
            <a:r>
              <a:rPr lang="en-GB" sz="1100" b="1" dirty="0">
                <a:latin typeface="Montserrat Light" panose="00000400000000000000" pitchFamily="50" charset="0"/>
              </a:rPr>
              <a:t>| </a:t>
            </a:r>
            <a:r>
              <a:rPr lang="en-GB" sz="1100" dirty="0">
                <a:latin typeface="Montserrat Light" panose="00000400000000000000" pitchFamily="50" charset="0"/>
              </a:rPr>
              <a:t>Products to be installed by Umbra approved installers only.  Call Harry Doling on 01792 562015 to get the details for your approved local installer.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GB" sz="1100" dirty="0">
              <a:latin typeface="Montserrat Light" panose="00000400000000000000" pitchFamily="50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Type | </a:t>
            </a:r>
            <a:r>
              <a:rPr lang="en-GB" sz="1100" dirty="0">
                <a:latin typeface="Montserrat Light" panose="00000400000000000000" pitchFamily="50" charset="0"/>
              </a:rPr>
              <a:t>Heavy duty corrosion-resistant </a:t>
            </a:r>
            <a:r>
              <a:rPr lang="en-GB" sz="1100" dirty="0" err="1">
                <a:latin typeface="Montserrat Light" panose="00000400000000000000" pitchFamily="50" charset="0"/>
              </a:rPr>
              <a:t>cassetted</a:t>
            </a:r>
            <a:r>
              <a:rPr lang="en-GB" sz="1100" dirty="0">
                <a:latin typeface="Montserrat Light" panose="00000400000000000000" pitchFamily="50" charset="0"/>
              </a:rPr>
              <a:t> roller blind system with zipped edge fabric retention in side channels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Operation | </a:t>
            </a:r>
            <a:r>
              <a:rPr lang="en-GB" sz="1100" dirty="0">
                <a:latin typeface="Montserrat Light" panose="00000400000000000000" pitchFamily="50" charset="0"/>
              </a:rPr>
              <a:t>Motorised </a:t>
            </a:r>
            <a:r>
              <a:rPr lang="en-GB" sz="1100" dirty="0" err="1">
                <a:latin typeface="Montserrat Light" panose="00000400000000000000" pitchFamily="50" charset="0"/>
              </a:rPr>
              <a:t>Somfy</a:t>
            </a:r>
            <a:r>
              <a:rPr lang="en-GB" sz="1100" dirty="0">
                <a:latin typeface="Montserrat Light" panose="00000400000000000000" pitchFamily="50" charset="0"/>
              </a:rPr>
              <a:t> 24V RS485 motor  - inherently complies with standard BS EN 13120 child safety standard.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Controls: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sz="1100" dirty="0" err="1">
                <a:latin typeface="Montserrat Light" panose="00000400000000000000" pitchFamily="50" charset="0"/>
              </a:rPr>
              <a:t>Somfy</a:t>
            </a:r>
            <a:r>
              <a:rPr lang="en-GB" sz="1100" dirty="0">
                <a:latin typeface="Montserrat Light" panose="00000400000000000000" pitchFamily="50" charset="0"/>
              </a:rPr>
              <a:t> </a:t>
            </a:r>
            <a:r>
              <a:rPr lang="en-GB" sz="1100" dirty="0" err="1">
                <a:latin typeface="Montserrat Light" panose="00000400000000000000" pitchFamily="50" charset="0"/>
              </a:rPr>
              <a:t>Animeo</a:t>
            </a:r>
            <a:r>
              <a:rPr lang="en-GB" sz="1100" dirty="0">
                <a:latin typeface="Montserrat Light" panose="00000400000000000000" pitchFamily="50" charset="0"/>
              </a:rPr>
              <a:t> IP RS485 controls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Lux meter on each elevation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Date and location specific dawn/dusk operation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No local override switches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Single local switch override for maintenance to be located in service riser or controls room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GB" sz="1100" dirty="0">
                <a:latin typeface="Montserrat Light" panose="00000400000000000000" pitchFamily="50" charset="0"/>
              </a:rPr>
              <a:t>Remote off and on site control and monitoring for facilities management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Hardware colour | </a:t>
            </a:r>
            <a:r>
              <a:rPr lang="en-GB" sz="11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Fabric | </a:t>
            </a:r>
            <a:r>
              <a:rPr lang="en-GB" sz="1100" dirty="0">
                <a:latin typeface="Montserrat Light" panose="00000400000000000000" pitchFamily="50" charset="0"/>
              </a:rPr>
              <a:t>  Soltis B99 water-resistant light blocking fabric to prevent light leakage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Fabric finish/colour |  </a:t>
            </a:r>
            <a:r>
              <a:rPr lang="en-GB" sz="11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	- </a:t>
            </a:r>
            <a:r>
              <a:rPr lang="en-GB" sz="11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OR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	- 73mm x 80mm aluminium cassette profile with front cover removeable within 80mm pocket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Light" panose="00000400000000000000" pitchFamily="50" charset="0"/>
              </a:rPr>
              <a:t>	</a:t>
            </a:r>
            <a:r>
              <a:rPr lang="en-GB" sz="1100" dirty="0">
                <a:latin typeface="Montserrat Medium" panose="00000600000000000000" pitchFamily="50" charset="0"/>
              </a:rPr>
              <a:t>- </a:t>
            </a:r>
            <a:r>
              <a:rPr lang="en-GB" sz="11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Size | </a:t>
            </a:r>
            <a:r>
              <a:rPr lang="en-GB" sz="1100" dirty="0">
                <a:latin typeface="Montserrat Light" panose="00000400000000000000" pitchFamily="50" charset="0"/>
              </a:rPr>
              <a:t> TBC. </a:t>
            </a:r>
            <a:r>
              <a:rPr lang="fr-FR" sz="1100" dirty="0">
                <a:latin typeface="Montserrat Light" panose="00000400000000000000" pitchFamily="50" charset="0"/>
              </a:rPr>
              <a:t>[max </a:t>
            </a:r>
            <a:r>
              <a:rPr lang="fr-FR" sz="1100" dirty="0" err="1">
                <a:latin typeface="Montserrat Light" panose="00000400000000000000" pitchFamily="50" charset="0"/>
              </a:rPr>
              <a:t>4.0mW</a:t>
            </a:r>
            <a:r>
              <a:rPr lang="fr-FR" sz="1100" dirty="0">
                <a:latin typeface="Montserrat Light" panose="00000400000000000000" pitchFamily="50" charset="0"/>
              </a:rPr>
              <a:t>, </a:t>
            </a:r>
            <a:r>
              <a:rPr lang="fr-FR" sz="1100" dirty="0" err="1">
                <a:latin typeface="Montserrat Light" panose="00000400000000000000" pitchFamily="50" charset="0"/>
              </a:rPr>
              <a:t>6.0mD</a:t>
            </a:r>
            <a:r>
              <a:rPr lang="fr-FR" sz="1100" dirty="0">
                <a:latin typeface="Montserrat Light" panose="00000400000000000000" pitchFamily="50" charset="0"/>
              </a:rPr>
              <a:t>; </a:t>
            </a:r>
            <a:r>
              <a:rPr lang="fr-FR" sz="1100" dirty="0" err="1">
                <a:latin typeface="Montserrat Light" panose="00000400000000000000" pitchFamily="50" charset="0"/>
              </a:rPr>
              <a:t>24m</a:t>
            </a:r>
            <a:r>
              <a:rPr lang="fr-FR" sz="11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1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sz="1100" dirty="0">
                <a:latin typeface="Montserrat Medium" panose="00000600000000000000" pitchFamily="50" charset="0"/>
              </a:rPr>
              <a:t>Warranty | </a:t>
            </a:r>
            <a:r>
              <a:rPr lang="en-GB" sz="1100" dirty="0">
                <a:latin typeface="Arboria Light" panose="02000506020000020004" pitchFamily="50" charset="0"/>
              </a:rPr>
              <a:t>12</a:t>
            </a:r>
            <a:r>
              <a:rPr lang="en-GB" sz="1100" dirty="0">
                <a:latin typeface="Montserrat Light" panose="00000400000000000000" pitchFamily="50" charset="0"/>
              </a:rPr>
              <a:t> years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GB" sz="1100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5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A65AFAE-5383-43FD-BC84-4A0D40005261}"/>
</file>

<file path=customXml/itemProps2.xml><?xml version="1.0" encoding="utf-8"?>
<ds:datastoreItem xmlns:ds="http://schemas.openxmlformats.org/officeDocument/2006/customXml" ds:itemID="{212A5A44-DC33-4AE9-8A03-B45FBCEC4FFA}"/>
</file>

<file path=customXml/itemProps3.xml><?xml version="1.0" encoding="utf-8"?>
<ds:datastoreItem xmlns:ds="http://schemas.openxmlformats.org/officeDocument/2006/customXml" ds:itemID="{1C11196D-4663-477E-A8B2-F9E0529A90B6}"/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449</Words>
  <Application>Microsoft Office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Harry Doling</cp:lastModifiedBy>
  <cp:revision>24</cp:revision>
  <dcterms:created xsi:type="dcterms:W3CDTF">2019-04-02T08:41:57Z</dcterms:created>
  <dcterms:modified xsi:type="dcterms:W3CDTF">2021-01-28T10:42:23Z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