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4E148167-F1A8-4EAF-9745-1EF3C8DF1947}"/>
    <pc:docChg chg="custSel modSld">
      <pc:chgData name="Charley Taylor" userId="de56b428-a40d-4062-8f08-b512dbf4da8a" providerId="ADAL" clId="{4E148167-F1A8-4EAF-9745-1EF3C8DF1947}" dt="2021-07-12T10:39:41.976" v="13" actId="20577"/>
      <pc:docMkLst>
        <pc:docMk/>
      </pc:docMkLst>
      <pc:sldChg chg="modSp mod">
        <pc:chgData name="Charley Taylor" userId="de56b428-a40d-4062-8f08-b512dbf4da8a" providerId="ADAL" clId="{4E148167-F1A8-4EAF-9745-1EF3C8DF1947}" dt="2021-07-12T10:39:41.976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4E148167-F1A8-4EAF-9745-1EF3C8DF1947}" dt="2021-07-12T10:39:41.976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  <pc:docChgLst>
    <pc:chgData name="Charley Taylor" userId="de56b428-a40d-4062-8f08-b512dbf4da8a" providerId="ADAL" clId="{98B771B3-9C50-48D0-A74F-DB6082B813BE}"/>
    <pc:docChg chg="undo custSel modSld">
      <pc:chgData name="Charley Taylor" userId="de56b428-a40d-4062-8f08-b512dbf4da8a" providerId="ADAL" clId="{98B771B3-9C50-48D0-A74F-DB6082B813BE}" dt="2021-09-24T14:25:42.163" v="9" actId="20577"/>
      <pc:docMkLst>
        <pc:docMk/>
      </pc:docMkLst>
      <pc:sldChg chg="modSp mod">
        <pc:chgData name="Charley Taylor" userId="de56b428-a40d-4062-8f08-b512dbf4da8a" providerId="ADAL" clId="{98B771B3-9C50-48D0-A74F-DB6082B813BE}" dt="2021-09-24T14:25:42.163" v="9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98B771B3-9C50-48D0-A74F-DB6082B813BE}" dt="2021-09-24T14:25:42.163" v="9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4"/>
            <a:ext cx="10515600" cy="46026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KuroLok RL Rooflight Roller Shades, 240V motorised</a:t>
            </a:r>
          </a:p>
          <a:p>
            <a:pPr marL="0" indent="0">
              <a:buNone/>
            </a:pPr>
            <a:endParaRPr lang="en-GB" sz="1200" dirty="0">
              <a:latin typeface="Montserrat Medium" panose="000006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Harry Doling on 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cassetted rooflight roller blind system with zipped edge fabric retention in side channels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Motorised Somfy 240V Radio motor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</a:t>
            </a:r>
            <a:r>
              <a:rPr lang="en-GB" sz="1200" dirty="0">
                <a:latin typeface="Montserrat Light" panose="00000400000000000000" pitchFamily="50" charset="0"/>
              </a:rPr>
              <a:t>White RAL 9016 or Black RAL 9005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1050 screen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93mm x 100mm aluminium cassette profile with front cover removeable within 100mm pocket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35mm x 24mm aluminium side channel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</a:t>
            </a:r>
            <a:r>
              <a:rPr lang="fr-FR" sz="1200">
                <a:latin typeface="Montserrat Light" panose="00000400000000000000" pitchFamily="50" charset="0"/>
              </a:rPr>
              <a:t>max 3mW, 4.1mD</a:t>
            </a:r>
            <a:r>
              <a:rPr lang="fr-FR" sz="1200" dirty="0">
                <a:latin typeface="Montserrat Light" panose="00000400000000000000" pitchFamily="50" charset="0"/>
              </a:rPr>
              <a:t>; 9m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5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1F07480-2EE9-4A4F-AA69-6C6E190899F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64544C-6FC7-47C6-9EFE-2E52EAA6A5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79863A0-8181-479E-925A-98888A29588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169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25</cp:revision>
  <dcterms:created xsi:type="dcterms:W3CDTF">2019-04-02T08:41:57Z</dcterms:created>
  <dcterms:modified xsi:type="dcterms:W3CDTF">2021-09-24T14:25:44Z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