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F77A1900-4EF1-42C9-A2D4-39580B05809A}"/>
    <pc:docChg chg="custSel modSld">
      <pc:chgData name="Charley Taylor" userId="de56b428-a40d-4062-8f08-b512dbf4da8a" providerId="ADAL" clId="{F77A1900-4EF1-42C9-A2D4-39580B05809A}" dt="2021-07-12T10:39:58.469" v="15" actId="20577"/>
      <pc:docMkLst>
        <pc:docMk/>
      </pc:docMkLst>
      <pc:sldChg chg="modSp mod">
        <pc:chgData name="Charley Taylor" userId="de56b428-a40d-4062-8f08-b512dbf4da8a" providerId="ADAL" clId="{F77A1900-4EF1-42C9-A2D4-39580B05809A}" dt="2021-07-12T10:39:58.469" v="15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F77A1900-4EF1-42C9-A2D4-39580B05809A}" dt="2021-07-12T10:39:58.469" v="15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515600" cy="46026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KuroLok RL Rooflight Roller Shades, detachable crank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cassetted rooflight roller blind system with zipped edge fabric retention in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Magnetic detachable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</a:t>
            </a:r>
            <a:r>
              <a:rPr lang="en-GB" sz="12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1050 screen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93mm x 100mm aluminium cassette profile with front cover removeable within 100mm pocket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35mm x 24mm aluminium side channel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2.0mW, 2.0mD; 4m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5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305092E-AAB8-4017-8B14-85A5982D61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9E945A-2CB3-4DC6-AE07-C9F35D3494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897C0BD-071D-4948-A86D-FC564920259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168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28</cp:revision>
  <dcterms:created xsi:type="dcterms:W3CDTF">2019-04-02T08:41:57Z</dcterms:created>
  <dcterms:modified xsi:type="dcterms:W3CDTF">2021-07-12T10:40:00Z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