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E07FD5CA-D114-4F72-9D92-5F2709E2BDDC}"/>
    <pc:docChg chg="custSel modSld">
      <pc:chgData name="Charley Taylor" userId="de56b428-a40d-4062-8f08-b512dbf4da8a" providerId="ADAL" clId="{E07FD5CA-D114-4F72-9D92-5F2709E2BDDC}" dt="2021-07-12T10:37:40.888" v="13" actId="20577"/>
      <pc:docMkLst>
        <pc:docMk/>
      </pc:docMkLst>
      <pc:sldChg chg="modSp mod">
        <pc:chgData name="Charley Taylor" userId="de56b428-a40d-4062-8f08-b512dbf4da8a" providerId="ADAL" clId="{E07FD5CA-D114-4F72-9D92-5F2709E2BDDC}" dt="2021-07-12T10:37:40.888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E07FD5CA-D114-4F72-9D92-5F2709E2BDDC}" dt="2021-07-12T10:37:40.888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Sirios Roller Shades, metal chain</a:t>
            </a:r>
          </a:p>
          <a:p>
            <a:pPr marL="0" indent="0">
              <a:buNone/>
            </a:pP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Manual metal ball chain operation – to comply with standard BS EN 13120 child safety standard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 	-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</a:t>
            </a:r>
            <a:r>
              <a:rPr lang="fr-FR" sz="1200" dirty="0" err="1">
                <a:latin typeface="Montserrat Light" panose="00000400000000000000" pitchFamily="50" charset="0"/>
              </a:rPr>
              <a:t>3.0mW</a:t>
            </a:r>
            <a:r>
              <a:rPr lang="fr-FR" sz="1200" dirty="0">
                <a:latin typeface="Montserrat Light" panose="00000400000000000000" pitchFamily="50" charset="0"/>
              </a:rPr>
              <a:t>, </a:t>
            </a:r>
            <a:r>
              <a:rPr lang="fr-FR" sz="1200" dirty="0" err="1">
                <a:latin typeface="Montserrat Light" panose="00000400000000000000" pitchFamily="50" charset="0"/>
              </a:rPr>
              <a:t>3.0mD</a:t>
            </a:r>
            <a:r>
              <a:rPr lang="fr-FR" sz="1200" dirty="0">
                <a:latin typeface="Montserrat Light" panose="00000400000000000000" pitchFamily="50" charset="0"/>
              </a:rPr>
              <a:t>; </a:t>
            </a:r>
            <a:r>
              <a:rPr lang="fr-FR" sz="1200" dirty="0" err="1">
                <a:latin typeface="Montserrat Light" panose="00000400000000000000" pitchFamily="50" charset="0"/>
              </a:rPr>
              <a:t>6m</a:t>
            </a:r>
            <a:r>
              <a:rPr lang="fr-FR" sz="1200" baseline="30000" dirty="0" err="1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7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2B60536-8FD1-4455-9EE8-25ECDE2CD1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0495C8-74F2-437F-8A4B-87B7293480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F3B90F-C446-4940-AF33-47C9D93384F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140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10</cp:revision>
  <dcterms:created xsi:type="dcterms:W3CDTF">2019-04-02T08:41:57Z</dcterms:created>
  <dcterms:modified xsi:type="dcterms:W3CDTF">2021-07-12T10:37:42Z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