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5B3F37B7-74BC-4ED7-9CCA-6E9C194CD8CF}"/>
    <pc:docChg chg="modSld">
      <pc:chgData name="Charley Taylor" userId="de56b428-a40d-4062-8f08-b512dbf4da8a" providerId="ADAL" clId="{5B3F37B7-74BC-4ED7-9CCA-6E9C194CD8CF}" dt="2021-07-12T10:35:29.960" v="12" actId="20577"/>
      <pc:docMkLst>
        <pc:docMk/>
      </pc:docMkLst>
      <pc:sldChg chg="modSp mod">
        <pc:chgData name="Charley Taylor" userId="de56b428-a40d-4062-8f08-b512dbf4da8a" providerId="ADAL" clId="{5B3F37B7-74BC-4ED7-9CCA-6E9C194CD8CF}" dt="2021-07-12T10:35:29.960" v="12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5B3F37B7-74BC-4ED7-9CCA-6E9C194CD8CF}" dt="2021-07-12T10:35:29.960" v="12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Sirios Roller Shades with cassette and side channels, fixed crank</a:t>
            </a: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with cassette and side channels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Fixed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78.5mm x 78mm round cassette headbox – RAL 9016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- 46mm x 26mm side channel –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3.0mW, 3.0mD; 6m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7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569C20F-01DA-4C8C-BAC3-8CE75F4DA15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3C2423-9539-4B1C-80E6-96B0B29467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BCBDAB9-5C95-4FB9-91C0-DE1D6A3D618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169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14</cp:revision>
  <dcterms:created xsi:type="dcterms:W3CDTF">2019-04-02T08:41:57Z</dcterms:created>
  <dcterms:modified xsi:type="dcterms:W3CDTF">2021-07-12T10:35:31Z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