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436037A8-5210-4774-B05F-CE08C1F578A9}"/>
    <pc:docChg chg="custSel modSld">
      <pc:chgData name="Charley Taylor" userId="de56b428-a40d-4062-8f08-b512dbf4da8a" providerId="ADAL" clId="{436037A8-5210-4774-B05F-CE08C1F578A9}" dt="2021-07-12T10:36:25.810" v="13" actId="20577"/>
      <pc:docMkLst>
        <pc:docMk/>
      </pc:docMkLst>
      <pc:sldChg chg="modSp mod">
        <pc:chgData name="Charley Taylor" userId="de56b428-a40d-4062-8f08-b512dbf4da8a" providerId="ADAL" clId="{436037A8-5210-4774-B05F-CE08C1F578A9}" dt="2021-07-12T10:36:25.810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436037A8-5210-4774-B05F-CE08C1F578A9}" dt="2021-07-12T10:36:25.810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Sirios Roller Shades, 240V motorised</a:t>
            </a:r>
          </a:p>
          <a:p>
            <a:pPr marL="0" indent="0">
              <a:buNone/>
            </a:pP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Motorised Somfy 240V Radio motor 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 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3.0mW, 3.0mD; 6m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D887EEA-50C7-41F4-A7FB-7F343258FA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F01620-B576-4984-B86C-8CF231488B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BAD86A-382E-41F1-B43A-3054EB2223E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141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11</cp:revision>
  <dcterms:created xsi:type="dcterms:W3CDTF">2019-04-02T08:41:57Z</dcterms:created>
  <dcterms:modified xsi:type="dcterms:W3CDTF">2021-07-12T10:36:27Z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