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00705EAE-3590-4C9A-BBD1-A0314E7AEB53}"/>
    <pc:docChg chg="custSel modSld">
      <pc:chgData name="Charley Taylor" userId="de56b428-a40d-4062-8f08-b512dbf4da8a" providerId="ADAL" clId="{00705EAE-3590-4C9A-BBD1-A0314E7AEB53}" dt="2021-07-12T10:36:43.128" v="13" actId="20577"/>
      <pc:docMkLst>
        <pc:docMk/>
      </pc:docMkLst>
      <pc:sldChg chg="modSp mod">
        <pc:chgData name="Charley Taylor" userId="de56b428-a40d-4062-8f08-b512dbf4da8a" providerId="ADAL" clId="{00705EAE-3590-4C9A-BBD1-A0314E7AEB53}" dt="2021-07-12T10:36:43.128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00705EAE-3590-4C9A-BBD1-A0314E7AEB53}" dt="2021-07-12T10:36:43.128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Shades, 240V motorised, coupled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coupled roller blind system with multiple tubes linked through intermediate brackets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motor, slave &amp; drive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- 20mm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2.5mW, 2.5mD; 6.25m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C7183F5-A594-418E-9F3C-5FA677C8C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6E7512-FB2B-4878-94C6-32E7DD25B6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AB264B-1696-4DE0-918C-6F911B7717B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154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16</cp:revision>
  <dcterms:created xsi:type="dcterms:W3CDTF">2019-04-02T08:41:57Z</dcterms:created>
  <dcterms:modified xsi:type="dcterms:W3CDTF">2021-07-12T10:36:46Z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