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DAFF072E-E3B1-40C0-9DBE-5BD9B9EE018E}"/>
    <pc:docChg chg="custSel modSld">
      <pc:chgData name="Charley Taylor" userId="de56b428-a40d-4062-8f08-b512dbf4da8a" providerId="ADAL" clId="{DAFF072E-E3B1-40C0-9DBE-5BD9B9EE018E}" dt="2021-07-12T10:36:07.464" v="13" actId="20577"/>
      <pc:docMkLst>
        <pc:docMk/>
      </pc:docMkLst>
      <pc:sldChg chg="modSp mod">
        <pc:chgData name="Charley Taylor" userId="de56b428-a40d-4062-8f08-b512dbf4da8a" providerId="ADAL" clId="{DAFF072E-E3B1-40C0-9DBE-5BD9B9EE018E}" dt="2021-07-12T10:36:07.464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DAFF072E-E3B1-40C0-9DBE-5BD9B9EE018E}" dt="2021-07-12T10:36:07.464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 with fascia, fixed crank</a:t>
            </a: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curved fascia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70mm curved fascia profile –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</a:t>
            </a:r>
            <a:r>
              <a:rPr lang="fr-FR" sz="1200" dirty="0" err="1">
                <a:latin typeface="Montserrat Light" panose="00000400000000000000" pitchFamily="50" charset="0"/>
              </a:rPr>
              <a:t>3.0mW</a:t>
            </a:r>
            <a:r>
              <a:rPr lang="fr-FR" sz="1200" dirty="0">
                <a:latin typeface="Montserrat Light" panose="00000400000000000000" pitchFamily="50" charset="0"/>
              </a:rPr>
              <a:t>, </a:t>
            </a:r>
            <a:r>
              <a:rPr lang="fr-FR" sz="1200" dirty="0" err="1">
                <a:latin typeface="Montserrat Light" panose="00000400000000000000" pitchFamily="50" charset="0"/>
              </a:rPr>
              <a:t>3.0mD</a:t>
            </a:r>
            <a:r>
              <a:rPr lang="fr-FR" sz="1200" dirty="0">
                <a:latin typeface="Montserrat Light" panose="00000400000000000000" pitchFamily="50" charset="0"/>
              </a:rPr>
              <a:t>; </a:t>
            </a:r>
            <a:r>
              <a:rPr lang="fr-FR" sz="1200" dirty="0" err="1">
                <a:latin typeface="Montserrat Light" panose="00000400000000000000" pitchFamily="50" charset="0"/>
              </a:rPr>
              <a:t>6m</a:t>
            </a:r>
            <a:r>
              <a:rPr lang="fr-FR" sz="12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77527E-D987-4591-86E8-4E31698F32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914FFD-571F-4601-B6BE-84B3D61B55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5CF2D3-5595-47D7-B442-60EC385C38C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152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16</cp:revision>
  <dcterms:created xsi:type="dcterms:W3CDTF">2019-04-02T08:41:57Z</dcterms:created>
  <dcterms:modified xsi:type="dcterms:W3CDTF">2021-07-12T10:36:09Z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