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9165A728-322D-4B3D-825D-D84D4F3F978F}"/>
    <pc:docChg chg="custSel modSld">
      <pc:chgData name="Charley Taylor" userId="de56b428-a40d-4062-8f08-b512dbf4da8a" providerId="ADAL" clId="{9165A728-322D-4B3D-825D-D84D4F3F978F}" dt="2021-07-12T10:37:03.577" v="15" actId="20577"/>
      <pc:docMkLst>
        <pc:docMk/>
      </pc:docMkLst>
      <pc:sldChg chg="modSp mod">
        <pc:chgData name="Charley Taylor" userId="de56b428-a40d-4062-8f08-b512dbf4da8a" providerId="ADAL" clId="{9165A728-322D-4B3D-825D-D84D4F3F978F}" dt="2021-07-12T10:37:03.577" v="15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9165A728-322D-4B3D-825D-D84D4F3F978F}" dt="2021-07-12T10:37:03.577" v="15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Sirios Roller Shades, fixed crank</a:t>
            </a:r>
          </a:p>
          <a:p>
            <a:pPr marL="0" indent="0">
              <a:buNone/>
            </a:pPr>
            <a:endParaRPr lang="en-GB" sz="2000" dirty="0">
              <a:latin typeface="Arboria Bold" panose="02000506020000020004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Call </a:t>
            </a:r>
            <a:r>
              <a:rPr lang="en-GB" sz="1200">
                <a:latin typeface="Montserrat Light" panose="00000400000000000000" pitchFamily="50" charset="0"/>
              </a:rPr>
              <a:t>Harry Doling on </a:t>
            </a:r>
            <a:r>
              <a:rPr lang="en-GB" sz="1200" dirty="0">
                <a:latin typeface="Montserrat Light" panose="00000400000000000000" pitchFamily="50" charset="0"/>
              </a:rPr>
              <a:t>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roller blind system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Fixed crank handle - inherently complies with standard BS EN 13120 child safety standard.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 </a:t>
            </a:r>
            <a:r>
              <a:rPr lang="en-GB" sz="1200" dirty="0">
                <a:latin typeface="Montserrat Light" panose="00000400000000000000" pitchFamily="50" charset="0"/>
              </a:rPr>
              <a:t>White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 	- </a:t>
            </a:r>
            <a:r>
              <a:rPr lang="en-GB" sz="1200" dirty="0">
                <a:latin typeface="Montserrat Light" panose="00000400000000000000" pitchFamily="50" charset="0"/>
              </a:rPr>
              <a:t>20mm diameter aluminium hembar -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</a:t>
            </a:r>
            <a:r>
              <a:rPr lang="fr-FR" sz="1200" dirty="0" err="1">
                <a:latin typeface="Montserrat Light" panose="00000400000000000000" pitchFamily="50" charset="0"/>
              </a:rPr>
              <a:t>3.0mW</a:t>
            </a:r>
            <a:r>
              <a:rPr lang="fr-FR" sz="1200" dirty="0">
                <a:latin typeface="Montserrat Light" panose="00000400000000000000" pitchFamily="50" charset="0"/>
              </a:rPr>
              <a:t>, </a:t>
            </a:r>
            <a:r>
              <a:rPr lang="fr-FR" sz="1200" dirty="0" err="1">
                <a:latin typeface="Montserrat Light" panose="00000400000000000000" pitchFamily="50" charset="0"/>
              </a:rPr>
              <a:t>3.0mD</a:t>
            </a:r>
            <a:r>
              <a:rPr lang="fr-FR" sz="1200" dirty="0">
                <a:latin typeface="Montserrat Light" panose="00000400000000000000" pitchFamily="50" charset="0"/>
              </a:rPr>
              <a:t>; </a:t>
            </a:r>
            <a:r>
              <a:rPr lang="fr-FR" sz="1200" dirty="0" err="1">
                <a:latin typeface="Montserrat Light" panose="00000400000000000000" pitchFamily="50" charset="0"/>
              </a:rPr>
              <a:t>6m</a:t>
            </a:r>
            <a:r>
              <a:rPr lang="fr-FR" sz="1200" baseline="30000" dirty="0" err="1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7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D8C6B2D-B7C8-4FFB-AD7B-952DBB0FFBB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84F71A8-CFEF-4A21-95A9-AB3C4E3978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663D694-0A45-4045-BEBC-3945A587DEF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139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14</cp:revision>
  <dcterms:created xsi:type="dcterms:W3CDTF">2019-04-02T08:41:57Z</dcterms:created>
  <dcterms:modified xsi:type="dcterms:W3CDTF">2021-07-12T10:37:05Z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